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496"/>
    <a:srgbClr val="7A8E97"/>
    <a:srgbClr val="758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658"/>
  </p:normalViewPr>
  <p:slideViewPr>
    <p:cSldViewPr snapToGrid="0">
      <p:cViewPr varScale="1">
        <p:scale>
          <a:sx n="120" d="100"/>
          <a:sy n="120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F3B3F-FF31-8F4B-AE44-43C88D4948F8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6BB87-F7AB-9744-AB6F-C17959B7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1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05D11-181F-2CE2-CCED-36675908D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1AAA8F-B222-E087-E4D0-487B5F441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325A7-8DCA-39D3-899B-F82022026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FDFBE-91D9-214F-8C2B-27D7BD1A8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7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F4748-53C4-DED9-3785-EC6F52153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494FD-1DE3-3432-4E81-FBA009598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2AA2D-A1F1-4276-38B0-7EEA3C8AF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196F-2DC2-8586-E94C-197D06A79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9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6BE2E-CAFF-DBC7-593F-08A908E79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F5DF97-AAAA-7A05-A6D2-DCB71AED5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0B3B9-3B70-9451-08E9-32EF9F6A7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B7057-879E-AF49-B07D-266F24164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27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B1A1A-A9BB-635B-649B-024CBA080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AD6A1-6A7C-073C-40E3-E076E3F5F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57830-755C-68C1-D01C-16A6A32F7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87DCD-17FA-6643-8B8F-FECF29F00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5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768CB-F93C-AAF8-7D7C-E1CDB20E5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C7DAF-8849-B424-EDDD-1B64FC1AD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5872E-3E7A-98A5-D950-F20F9C0F0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3114C-11B7-2798-3A51-875A93571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17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8E778-43E0-BE4A-2176-1F2F27688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B81AB-3949-9D8A-F1FF-239D4A23F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31DAC-701A-FBAA-52FE-E7EDBB353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E85B1-C261-CC4D-7475-1ACCA07FC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59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DC995-3556-3EC4-DEA7-788356521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37177-9F5C-42FB-0EDB-1D3DF2323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293EE-A015-E7D6-67B1-436257DD1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4DD9B-3E4A-91F1-4322-A3B2C18BA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94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11F1A-61F1-CFB1-417F-063167CE6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EA703-4470-7B9C-98E5-5C901126B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ED03CD-5E09-8D58-7143-444305A03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5D89E-4AB3-3111-0A5C-B4FF8A500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7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FA816-E947-C2E0-AB66-7F75A5337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05798-4232-B7FC-B48D-9B9A2798D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A7C3C-6FEB-36DD-3757-FC112109B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F7475-6F0E-D53C-380D-AFAEE6B22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3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83F95-F05B-5A81-C56C-74796E40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04DAEB-F29C-C1CB-228B-3571DF601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E594A-3F44-CF2E-737A-9B2D5A496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A9277-8464-86E1-3C98-3290D6259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1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8E2F2-4380-CC59-F2DF-AB5477552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841478-FEDC-A81A-FA39-47971AE8F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E4B279-EFE1-6A3A-6318-D2B68AFFF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99B24-4654-74BC-B947-A4D82B235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797D4-8BDE-57E1-43E4-1591A1F36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3208EF-9FD9-6B87-6C1E-09A8B6424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FA54C-3171-0EA3-407C-D1004BE1B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31383-A2E8-C894-7111-9288276036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5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26FF2-B096-F142-9819-177293B6B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2C2FD7-EF9E-89FD-DC09-ADFE1B0F3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C26A9-119C-F375-F360-FB24F4EAA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5DD21-080C-4799-E16B-2EABDF57D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6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CE39F-4C3D-0C91-F7E4-969C36196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BD53D5-66BA-549F-41B8-9D6FEC14E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9E52A-BBC9-B6D6-8E40-54BC31D64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F37ED-9D6F-5965-4965-DF0360B0D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E168E-C685-2182-23E6-2638F3D12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C2102C-62C0-CD20-EC94-539EC05DA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9AD03-6DC1-4950-C09A-A6314489A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32DF7-6668-522B-88C0-98871428D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81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9E41F-6BD3-10F9-0995-1663420DA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27C21-47B1-7E73-2728-1D0EE94FD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0B31D5-2F8C-5ACB-046B-C59A59BFD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86AC4-BA36-99B7-18DD-17B748615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DCD7F-FC8D-034C-63DF-BC814DEAA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0B81B-3BD8-341E-71F8-FB51D39FB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A92132-7E81-2262-78D4-94C888EFE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EAB51-6FC1-4A87-409D-23A6AB071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6BB87-F7AB-9744-AB6F-C17959B7AD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D8A6-FFE4-6EA7-3C90-4C46690F1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24027-38C9-5D37-9102-A69A3DBFE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86948-B5BF-F462-660A-1D8DBE92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9BCB0-2EAC-1B7F-BCF1-BF956A1D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0C942-E64D-F887-D6F3-A5CF9EC8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E66B-C745-FFD8-602C-D8974A70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F798B-553A-1A2A-949C-565540DC5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95D58-1117-8B90-E7BD-F066A43F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F3D0D-2D78-6968-C65C-704C0399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6FEA8-0FAF-E137-4B8B-FF72DD78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2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2CE84-1E55-AE11-2EEC-53324CDA1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4C194-39D2-DE13-1968-BBAC96EEC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F71A2-1070-63A9-36A6-3F395AFC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15ED2-C04F-9A51-9065-D924FC8C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AE6F6-3362-4577-E3E0-D01F8311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4D01-F9E5-1214-7FAB-EF3D24A8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B2D7-DCB7-E000-3DC7-65FD6DB76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CB0DD-5762-C028-0ECD-ADA35E53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9F8A8-7B2B-8039-4708-7F47E97B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B915E-987F-ED27-54BB-DA5DE927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3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0ACD-A011-AD9F-A2C6-0BBE8C4B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18A10-CE5E-3B5D-71F0-3CB022C31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3B68-9E57-07A4-7457-9E744C6A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A1AE1-31FD-A7BF-DDCC-A560CDD9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E07B-C425-21A5-5671-631890B8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5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DF29-A6A1-97B6-3917-3377268A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45055-8C7E-3892-482A-5E61881A0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267FF-E06E-513F-DDF4-2A3E83F3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8529A-943A-F5F0-3716-9FE54309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78939-9B00-3C7A-4375-8052A243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BCA4E-13AD-C851-4F86-5372C164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6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3FA3-8CBC-9BAE-E0C0-76F5D706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4BA5B-D28B-FFCA-880D-895F5307A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A5E10-E872-00F5-C583-B7D40F005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42457-1C4B-5608-5497-B04DEBB32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91754-AE84-BF01-B481-AC4228FAC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628FB-F848-23D1-463D-D472E4BC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AEFB5-D358-837C-E278-3D7EC9AD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DB524-8B59-B54B-84DF-DE67FB89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9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64C5-8A38-FE40-3109-9BCC011C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4CC7C-092E-AE0B-70C3-F6C92501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8E2E5-CA1D-960F-1392-5C9503A1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C34A6-23EE-7976-DAC2-4B068CF9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8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E1C70-8DDF-0A2D-AD8D-9B4FF9B2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930D9-D7E4-357B-274D-4B7E534E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7F653-E3AC-2944-92FD-EFC37FFF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422C-50BE-EAE6-47E4-814A5EFE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D4D19-2E72-E2FE-2242-28437A046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FEFA5-60A6-DD78-30B3-1D366733A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3DE20-E672-3DF0-4D72-D4CE18EF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1FFA1-BF8D-7CD8-D5E7-3AA9E9FE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038C6-07B2-B9E5-14DE-15B929BF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F198-B6C8-5233-860A-DA50D552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4CDD0-0E4F-358F-4609-A500F2214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B7985-4B97-E0DF-64EA-C8B174B7C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BEB17-11E3-7FE9-1C20-CEC05FAD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041F-01CE-2B71-C814-D5293244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03F76-32F3-7D88-F240-8154E322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A74BA-1E8C-930B-5364-C042F6D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8BB17-1C7B-39A1-273A-55F133373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1DA4-E048-724D-C46B-BBE496174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33D054-F7DF-2D40-B2BA-DAFD1F07B66D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EB790-41A8-2C37-F14C-3A37F03E0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409D9-2FD3-35D1-8AD0-1B1392899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6DE79E-F676-3447-9468-BA91FE2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and white rectangular object with a pin on it&#10;&#10;Description automatically generated">
            <a:extLst>
              <a:ext uri="{FF2B5EF4-FFF2-40B4-BE49-F238E27FC236}">
                <a16:creationId xmlns:a16="http://schemas.microsoft.com/office/drawing/2014/main" id="{DF64FFF5-1859-B550-1297-2F4E9FA18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9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27CA4-DAB9-BBA6-CEAF-3DD0A4D99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364824-AB2C-BDEE-CF60-B9FFF7F74D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DE0B4-B0EA-2626-8F97-8B6C3BCCD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F93AF9-2CB0-6EED-9C9A-E23A9BDE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1056B-494F-89DF-1E2A-8C68BAB33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6101DD-87CA-16E5-7145-D4EFA9E5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8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489C5-AFD5-0957-DA08-46392918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CA038E-1734-7006-69F6-6ED67A632F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F4A72-A78B-CD4D-7643-932709EE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A6BCEF-038B-7231-7082-78D9F1D8CA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B5BCD4-4AB6-2306-B9A4-72F7B74026B8}"/>
              </a:ext>
            </a:extLst>
          </p:cNvPr>
          <p:cNvSpPr/>
          <p:nvPr/>
        </p:nvSpPr>
        <p:spPr>
          <a:xfrm>
            <a:off x="6326372" y="4104167"/>
            <a:ext cx="2190307" cy="999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52DDA54D-C605-0D29-F3D1-B02502A99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615" y="4221126"/>
            <a:ext cx="2469820" cy="5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5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3F3AE-F797-B1F8-EB2C-7D3C06740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B36F6C-B360-4FE0-B719-5E05CAAD3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24E11-BA19-33EA-707F-42F9B7877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DACB8E-D438-F71F-DDAA-2C66A7E9E4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1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3D8EF-08CB-D079-5AB2-2AEDAB92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7759E7-9C89-A377-29FA-27BF05E5A4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CDBA8-5AC5-40BC-DCBF-7A810F70F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3315D1-D9DB-DB08-8A52-8B1C2008FB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3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EB924-2C95-5715-CC15-D77DA9259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C0240B-5CB0-53B1-EACD-BB6059A80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6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56E8B-B6CD-CFAD-34BD-79BFE13F1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A8D4BF-8C27-DAB2-B37D-D0D50F761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5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016D1-AD4F-D3A7-0D9A-EBDEE82D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34C609-1F98-B744-7F54-1DB05ABDE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3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06D3-5D22-C6A4-27A2-3AE70E1BA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75E052-AA52-9B91-964F-60AFF53DEC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1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84B58-DA5F-5A2D-3173-CFE46975B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FAE5D9-0096-D460-732D-28C3E32F82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1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66F4E-6995-EDF9-B859-80A43982D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C73BD7-45F5-0330-40DF-7348E6BB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DEB71-7797-EADD-F7DE-A17D7F6F7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C2F83D-3333-E565-6CF3-C05B7388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5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24043-5E2C-943B-9EB0-7A41D71D3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27FFFD-BB29-4C8B-A27C-1BA70C7BF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9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18</Words>
  <Application>Microsoft Macintosh PowerPoint</Application>
  <PresentationFormat>Widescreen</PresentationFormat>
  <Paragraphs>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Ellison, Ricki</dc:creator>
  <cp:keywords/>
  <dc:description/>
  <cp:lastModifiedBy>Anna Laurin</cp:lastModifiedBy>
  <cp:revision>16</cp:revision>
  <dcterms:created xsi:type="dcterms:W3CDTF">2024-09-29T23:06:08Z</dcterms:created>
  <dcterms:modified xsi:type="dcterms:W3CDTF">2024-10-02T20:17:34Z</dcterms:modified>
  <cp:category/>
</cp:coreProperties>
</file>